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8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020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9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2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5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046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3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6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9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7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7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7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7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CAPACITACIÓN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sz="4400" dirty="0"/>
              <a:t>La responsabilidad y las sanciones en el sistema municipal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17" y="275951"/>
            <a:ext cx="3115165" cy="311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1619" y="117568"/>
            <a:ext cx="4381550" cy="3291839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22" y="3422468"/>
            <a:ext cx="4387948" cy="3291839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2053" y="918511"/>
            <a:ext cx="6596742" cy="49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9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9613" t="29197" r="27879" b="9732"/>
          <a:stretch/>
        </p:blipFill>
        <p:spPr>
          <a:xfrm>
            <a:off x="349798" y="195319"/>
            <a:ext cx="10009048" cy="65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0918" t="19018" r="24667" b="8839"/>
          <a:stretch/>
        </p:blipFill>
        <p:spPr>
          <a:xfrm>
            <a:off x="1031966" y="-12773"/>
            <a:ext cx="9217720" cy="687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408" t="22410" r="24566" b="8126"/>
          <a:stretch/>
        </p:blipFill>
        <p:spPr>
          <a:xfrm>
            <a:off x="822960" y="1"/>
            <a:ext cx="9405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248" t="18303" r="21051" b="8125"/>
          <a:stretch/>
        </p:blipFill>
        <p:spPr>
          <a:xfrm>
            <a:off x="862149" y="172833"/>
            <a:ext cx="9653451" cy="657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312" t="14018" r="20751" b="13483"/>
          <a:stretch/>
        </p:blipFill>
        <p:spPr>
          <a:xfrm>
            <a:off x="809896" y="127771"/>
            <a:ext cx="9896421" cy="67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8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906" t="17769" r="22056" b="9909"/>
          <a:stretch/>
        </p:blipFill>
        <p:spPr>
          <a:xfrm>
            <a:off x="574766" y="0"/>
            <a:ext cx="10126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261872" y="1188720"/>
            <a:ext cx="8595360" cy="4351337"/>
          </a:xfrm>
        </p:spPr>
        <p:txBody>
          <a:bodyPr>
            <a:normAutofit/>
          </a:bodyPr>
          <a:lstStyle/>
          <a:p>
            <a:r>
              <a:rPr lang="es-CL" sz="6600" dirty="0" smtClean="0">
                <a:latin typeface="Impact" panose="020B0806030902050204" pitchFamily="34" charset="0"/>
              </a:rPr>
              <a:t>LOS COSTOS DE LA CAPACITACIÓN FUERON </a:t>
            </a:r>
            <a:r>
              <a:rPr lang="es-CL" sz="6600" dirty="0" smtClean="0">
                <a:latin typeface="Impact" panose="020B0806030902050204" pitchFamily="34" charset="0"/>
              </a:rPr>
              <a:t>687</a:t>
            </a:r>
            <a:r>
              <a:rPr lang="es-CL" sz="6600" dirty="0" smtClean="0">
                <a:latin typeface="Impact" panose="020B0806030902050204" pitchFamily="34" charset="0"/>
              </a:rPr>
              <a:t>.000 PESOS (viatico, pasajes y curso)</a:t>
            </a:r>
            <a:endParaRPr lang="es-CL" sz="6600" dirty="0" smtClean="0">
              <a:latin typeface="Impact" panose="020B0806030902050204" pitchFamily="34" charset="0"/>
            </a:endParaRPr>
          </a:p>
          <a:p>
            <a:endParaRPr lang="es-CL" sz="4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9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274935" y="1332411"/>
            <a:ext cx="8595360" cy="4351337"/>
          </a:xfrm>
        </p:spPr>
        <p:txBody>
          <a:bodyPr>
            <a:normAutofit/>
          </a:bodyPr>
          <a:lstStyle/>
          <a:p>
            <a:r>
              <a:rPr lang="es-CL" sz="6600" dirty="0" smtClean="0">
                <a:latin typeface="Impact" panose="020B0806030902050204" pitchFamily="34" charset="0"/>
              </a:rPr>
              <a:t>LA CAPACITACIÓN SE REALIZO EN ANCUD-CHILOE, DESDE EL 21 AL 25 DE ENERO.</a:t>
            </a:r>
          </a:p>
          <a:p>
            <a:endParaRPr lang="es-CL" sz="4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4253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130</TotalTime>
  <Words>41</Words>
  <Application>Microsoft Office PowerPoint</Application>
  <PresentationFormat>Panorámica</PresentationFormat>
  <Paragraphs>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Century Schoolbook</vt:lpstr>
      <vt:lpstr>Impact</vt:lpstr>
      <vt:lpstr>Wingdings 2</vt:lpstr>
      <vt:lpstr>View</vt:lpstr>
      <vt:lpstr>CAPACITACIÓN 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marcos</dc:creator>
  <cp:lastModifiedBy>marcos</cp:lastModifiedBy>
  <cp:revision>15</cp:revision>
  <dcterms:created xsi:type="dcterms:W3CDTF">2019-02-25T12:15:17Z</dcterms:created>
  <dcterms:modified xsi:type="dcterms:W3CDTF">2019-02-26T22:42:02Z</dcterms:modified>
</cp:coreProperties>
</file>